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5" r:id="rId7"/>
    <p:sldId id="261" r:id="rId8"/>
    <p:sldId id="264" r:id="rId9"/>
    <p:sldId id="262" r:id="rId10"/>
    <p:sldId id="266" r:id="rId11"/>
    <p:sldId id="263" r:id="rId12"/>
    <p:sldId id="280" r:id="rId13"/>
    <p:sldId id="28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88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34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Giving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3"/>
    </mc:Choice>
    <mc:Fallback>
      <p:transition spd="slow" advTm="2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do.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 have a responsibility to care for the needy, which they are failing to meet.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94"/>
    </mc:Choice>
    <mc:Fallback xmlns="">
      <p:transition spd="slow" advTm="9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218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00038" y="1325562"/>
            <a:ext cx="11891962" cy="538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How much should </a:t>
            </a:r>
            <a:r>
              <a:rPr lang="en-US" sz="4800" dirty="0" smtClean="0"/>
              <a:t>we give?</a:t>
            </a: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96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4"/>
    </mc:Choice>
    <mc:Fallback>
      <p:transition spd="slow" advTm="4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038" y="1325562"/>
            <a:ext cx="11891962" cy="538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How much should </a:t>
            </a:r>
            <a:r>
              <a:rPr lang="en-US" sz="4800" dirty="0" smtClean="0"/>
              <a:t>we give?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One possibility, which has already been mentioned, is that we ought to give until we reach the level of marginal utility - that is, the level at which, by giving more, I would cause as much suffering to myself or my dependents as I would relieve by my </a:t>
            </a:r>
            <a:r>
              <a:rPr lang="en-US" sz="4800" dirty="0" smtClean="0"/>
              <a:t>gift.”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6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2"/>
    </mc:Choice>
    <mc:Fallback>
      <p:transition spd="slow" advTm="1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98"/>
    </mc:Choice>
    <mc:Fallback xmlns=""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0"/>
    </mc:Choice>
    <mc:Fallback xmlns=""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357</Words>
  <Application>Microsoft Macintosh PowerPoint</Application>
  <PresentationFormat>Widescreen</PresentationFormat>
  <Paragraphs>43</Paragraphs>
  <Slides>13</Slides>
  <Notes>8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Giving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150</cp:revision>
  <dcterms:created xsi:type="dcterms:W3CDTF">2018-10-07T18:52:30Z</dcterms:created>
  <dcterms:modified xsi:type="dcterms:W3CDTF">2018-11-07T23:22:46Z</dcterms:modified>
</cp:coreProperties>
</file>

<file path=docProps/thumbnail.jpeg>
</file>